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27432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B6602A-7AD8-4BEF-9C76-322EF5252571}" v="560" dt="2024-12-05T06:35:20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78954" autoAdjust="0"/>
  </p:normalViewPr>
  <p:slideViewPr>
    <p:cSldViewPr snapToGrid="0">
      <p:cViewPr varScale="1">
        <p:scale>
          <a:sx n="25" d="100"/>
          <a:sy n="25" d="100"/>
        </p:scale>
        <p:origin x="169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nklosky, Annaliese" userId="3911f5a5-2960-456d-980b-32f8b22ee30a" providerId="ADAL" clId="{51B6602A-7AD8-4BEF-9C76-322EF5252571}"/>
    <pc:docChg chg="undo custSel addSld delSld modSld">
      <pc:chgData name="Winklosky, Annaliese" userId="3911f5a5-2960-456d-980b-32f8b22ee30a" providerId="ADAL" clId="{51B6602A-7AD8-4BEF-9C76-322EF5252571}" dt="2024-12-05T15:11:04.607" v="629" actId="6549"/>
      <pc:docMkLst>
        <pc:docMk/>
      </pc:docMkLst>
      <pc:sldChg chg="addSp delSp modSp mod modTransition delAnim">
        <pc:chgData name="Winklosky, Annaliese" userId="3911f5a5-2960-456d-980b-32f8b22ee30a" providerId="ADAL" clId="{51B6602A-7AD8-4BEF-9C76-322EF5252571}" dt="2024-12-05T15:11:04.607" v="629" actId="6549"/>
        <pc:sldMkLst>
          <pc:docMk/>
          <pc:sldMk cId="828609494" sldId="256"/>
        </pc:sldMkLst>
        <pc:spChg chg="mod">
          <ac:chgData name="Winklosky, Annaliese" userId="3911f5a5-2960-456d-980b-32f8b22ee30a" providerId="ADAL" clId="{51B6602A-7AD8-4BEF-9C76-322EF5252571}" dt="2024-12-03T18:28:01.454" v="219" actId="1076"/>
          <ac:spMkLst>
            <pc:docMk/>
            <pc:sldMk cId="828609494" sldId="256"/>
            <ac:spMk id="2" creationId="{CC9DAD7D-6682-4A32-818F-D2D7F0075664}"/>
          </ac:spMkLst>
        </pc:spChg>
        <pc:spChg chg="mod">
          <ac:chgData name="Winklosky, Annaliese" userId="3911f5a5-2960-456d-980b-32f8b22ee30a" providerId="ADAL" clId="{51B6602A-7AD8-4BEF-9C76-322EF5252571}" dt="2024-12-03T18:27:54.533" v="218" actId="27636"/>
          <ac:spMkLst>
            <pc:docMk/>
            <pc:sldMk cId="828609494" sldId="256"/>
            <ac:spMk id="3" creationId="{957CC20E-EFF7-4DEA-B0B1-97468B9EDFCD}"/>
          </ac:spMkLst>
        </pc:spChg>
        <pc:spChg chg="mod">
          <ac:chgData name="Winklosky, Annaliese" userId="3911f5a5-2960-456d-980b-32f8b22ee30a" providerId="ADAL" clId="{51B6602A-7AD8-4BEF-9C76-322EF5252571}" dt="2024-12-05T15:11:04.607" v="629" actId="6549"/>
          <ac:spMkLst>
            <pc:docMk/>
            <pc:sldMk cId="828609494" sldId="256"/>
            <ac:spMk id="11" creationId="{48ACACA6-A9DC-49A3-AB68-5D759E94B625}"/>
          </ac:spMkLst>
        </pc:spChg>
        <pc:spChg chg="add del mod">
          <ac:chgData name="Winklosky, Annaliese" userId="3911f5a5-2960-456d-980b-32f8b22ee30a" providerId="ADAL" clId="{51B6602A-7AD8-4BEF-9C76-322EF5252571}" dt="2024-12-03T18:27:08.692" v="168" actId="20577"/>
          <ac:spMkLst>
            <pc:docMk/>
            <pc:sldMk cId="828609494" sldId="256"/>
            <ac:spMk id="12" creationId="{DD01160A-966F-423D-9ED6-9AD9CA2E1455}"/>
          </ac:spMkLst>
        </pc:spChg>
        <pc:spChg chg="add mod">
          <ac:chgData name="Winklosky, Annaliese" userId="3911f5a5-2960-456d-980b-32f8b22ee30a" providerId="ADAL" clId="{51B6602A-7AD8-4BEF-9C76-322EF5252571}" dt="2024-12-03T18:31:12.936" v="528" actId="404"/>
          <ac:spMkLst>
            <pc:docMk/>
            <pc:sldMk cId="828609494" sldId="256"/>
            <ac:spMk id="13" creationId="{B38F261A-EA18-444E-3248-F5789960C65A}"/>
          </ac:spMkLst>
        </pc:spChg>
        <pc:spChg chg="del">
          <ac:chgData name="Winklosky, Annaliese" userId="3911f5a5-2960-456d-980b-32f8b22ee30a" providerId="ADAL" clId="{51B6602A-7AD8-4BEF-9C76-322EF5252571}" dt="2024-12-03T18:27:46.411" v="204" actId="478"/>
          <ac:spMkLst>
            <pc:docMk/>
            <pc:sldMk cId="828609494" sldId="256"/>
            <ac:spMk id="20" creationId="{0BB51B72-2616-42FF-99D9-0BF79B4F7B93}"/>
          </ac:spMkLst>
        </pc:spChg>
        <pc:picChg chg="add mod">
          <ac:chgData name="Winklosky, Annaliese" userId="3911f5a5-2960-456d-980b-32f8b22ee30a" providerId="ADAL" clId="{51B6602A-7AD8-4BEF-9C76-322EF5252571}" dt="2024-12-03T18:26:11.103" v="8" actId="1076"/>
          <ac:picMkLst>
            <pc:docMk/>
            <pc:sldMk cId="828609494" sldId="256"/>
            <ac:picMk id="4" creationId="{231186BF-8878-8DDB-4D50-E7DCE0F9C75F}"/>
          </ac:picMkLst>
        </pc:picChg>
        <pc:picChg chg="add mod">
          <ac:chgData name="Winklosky, Annaliese" userId="3911f5a5-2960-456d-980b-32f8b22ee30a" providerId="ADAL" clId="{51B6602A-7AD8-4BEF-9C76-322EF5252571}" dt="2024-12-03T18:30:40.435" v="495" actId="1076"/>
          <ac:picMkLst>
            <pc:docMk/>
            <pc:sldMk cId="828609494" sldId="256"/>
            <ac:picMk id="5" creationId="{63E41AE0-693F-F5AB-3D4A-18C230DCC478}"/>
          </ac:picMkLst>
        </pc:picChg>
        <pc:picChg chg="del">
          <ac:chgData name="Winklosky, Annaliese" userId="3911f5a5-2960-456d-980b-32f8b22ee30a" providerId="ADAL" clId="{51B6602A-7AD8-4BEF-9C76-322EF5252571}" dt="2024-12-03T18:25:14.777" v="0" actId="478"/>
          <ac:picMkLst>
            <pc:docMk/>
            <pc:sldMk cId="828609494" sldId="256"/>
            <ac:picMk id="7" creationId="{29172140-3EDF-4155-99F2-96D853BE06FA}"/>
          </ac:picMkLst>
        </pc:picChg>
        <pc:picChg chg="add del">
          <ac:chgData name="Winklosky, Annaliese" userId="3911f5a5-2960-456d-980b-32f8b22ee30a" providerId="ADAL" clId="{51B6602A-7AD8-4BEF-9C76-322EF5252571}" dt="2024-12-03T18:35:05.432" v="531" actId="478"/>
          <ac:picMkLst>
            <pc:docMk/>
            <pc:sldMk cId="828609494" sldId="256"/>
            <ac:picMk id="15" creationId="{25022910-027A-47C0-892A-3E98B88A7B19}"/>
          </ac:picMkLst>
        </pc:picChg>
        <pc:picChg chg="add mod">
          <ac:chgData name="Winklosky, Annaliese" userId="3911f5a5-2960-456d-980b-32f8b22ee30a" providerId="ADAL" clId="{51B6602A-7AD8-4BEF-9C76-322EF5252571}" dt="2024-12-05T04:07:51.942" v="539" actId="1076"/>
          <ac:picMkLst>
            <pc:docMk/>
            <pc:sldMk cId="828609494" sldId="256"/>
            <ac:picMk id="22" creationId="{5435E02B-CCFA-D844-1B09-227792AF5718}"/>
          </ac:picMkLst>
        </pc:picChg>
        <pc:picChg chg="del">
          <ac:chgData name="Winklosky, Annaliese" userId="3911f5a5-2960-456d-980b-32f8b22ee30a" providerId="ADAL" clId="{51B6602A-7AD8-4BEF-9C76-322EF5252571}" dt="2024-12-05T06:35:16.285" v="587" actId="478"/>
          <ac:picMkLst>
            <pc:docMk/>
            <pc:sldMk cId="828609494" sldId="256"/>
            <ac:picMk id="45" creationId="{B0D695F1-A4F8-02E4-59A3-A7D45823661E}"/>
          </ac:picMkLst>
        </pc:picChg>
        <pc:picChg chg="del">
          <ac:chgData name="Winklosky, Annaliese" userId="3911f5a5-2960-456d-980b-32f8b22ee30a" providerId="ADAL" clId="{51B6602A-7AD8-4BEF-9C76-322EF5252571}" dt="2024-12-03T18:27:44.111" v="203" actId="478"/>
          <ac:picMkLst>
            <pc:docMk/>
            <pc:sldMk cId="828609494" sldId="256"/>
            <ac:picMk id="1026" creationId="{E787BBDE-697A-432F-8B6B-D696421E8B82}"/>
          </ac:picMkLst>
        </pc:picChg>
      </pc:sldChg>
      <pc:sldChg chg="modTransition">
        <pc:chgData name="Winklosky, Annaliese" userId="3911f5a5-2960-456d-980b-32f8b22ee30a" providerId="ADAL" clId="{51B6602A-7AD8-4BEF-9C76-322EF5252571}" dt="2024-12-05T06:35:20.006" v="588"/>
        <pc:sldMkLst>
          <pc:docMk/>
          <pc:sldMk cId="95109675" sldId="257"/>
        </pc:sldMkLst>
      </pc:sldChg>
      <pc:sldChg chg="addSp delSp modSp new del mod modTransition delAnim">
        <pc:chgData name="Winklosky, Annaliese" userId="3911f5a5-2960-456d-980b-32f8b22ee30a" providerId="ADAL" clId="{51B6602A-7AD8-4BEF-9C76-322EF5252571}" dt="2024-12-05T06:35:13.914" v="586" actId="47"/>
        <pc:sldMkLst>
          <pc:docMk/>
          <pc:sldMk cId="434624700" sldId="258"/>
        </pc:sldMkLst>
        <pc:spChg chg="del">
          <ac:chgData name="Winklosky, Annaliese" userId="3911f5a5-2960-456d-980b-32f8b22ee30a" providerId="ADAL" clId="{51B6602A-7AD8-4BEF-9C76-322EF5252571}" dt="2024-12-05T04:52:32.626" v="542" actId="478"/>
          <ac:spMkLst>
            <pc:docMk/>
            <pc:sldMk cId="434624700" sldId="258"/>
            <ac:spMk id="2" creationId="{9629E464-6201-3927-807F-F6820B341E56}"/>
          </ac:spMkLst>
        </pc:spChg>
        <pc:spChg chg="del">
          <ac:chgData name="Winklosky, Annaliese" userId="3911f5a5-2960-456d-980b-32f8b22ee30a" providerId="ADAL" clId="{51B6602A-7AD8-4BEF-9C76-322EF5252571}" dt="2024-12-05T04:52:33.961" v="543" actId="478"/>
          <ac:spMkLst>
            <pc:docMk/>
            <pc:sldMk cId="434624700" sldId="258"/>
            <ac:spMk id="3" creationId="{CCF124AD-F29A-6C59-2C3D-93BE826F83BC}"/>
          </ac:spMkLst>
        </pc:spChg>
        <pc:picChg chg="add mod">
          <ac:chgData name="Winklosky, Annaliese" userId="3911f5a5-2960-456d-980b-32f8b22ee30a" providerId="ADAL" clId="{51B6602A-7AD8-4BEF-9C76-322EF5252571}" dt="2024-12-05T04:52:42.700" v="547" actId="1076"/>
          <ac:picMkLst>
            <pc:docMk/>
            <pc:sldMk cId="434624700" sldId="258"/>
            <ac:picMk id="4" creationId="{4453CCF5-6D9D-288D-04B5-0C2669407071}"/>
          </ac:picMkLst>
        </pc:picChg>
        <pc:picChg chg="add del mod">
          <ac:chgData name="Winklosky, Annaliese" userId="3911f5a5-2960-456d-980b-32f8b22ee30a" providerId="ADAL" clId="{51B6602A-7AD8-4BEF-9C76-322EF5252571}" dt="2024-12-05T05:00:21.814" v="561"/>
          <ac:picMkLst>
            <pc:docMk/>
            <pc:sldMk cId="434624700" sldId="258"/>
            <ac:picMk id="5" creationId="{ED451FBE-18FB-012A-FA58-9081D7441BEC}"/>
          </ac:picMkLst>
        </pc:picChg>
        <pc:picChg chg="add del mod">
          <ac:chgData name="Winklosky, Annaliese" userId="3911f5a5-2960-456d-980b-32f8b22ee30a" providerId="ADAL" clId="{51B6602A-7AD8-4BEF-9C76-322EF5252571}" dt="2024-12-05T05:09:19.004" v="563" actId="478"/>
          <ac:picMkLst>
            <pc:docMk/>
            <pc:sldMk cId="434624700" sldId="258"/>
            <ac:picMk id="6" creationId="{09AB9BE6-1A72-2F44-1D67-33A93C5213F1}"/>
          </ac:picMkLst>
        </pc:picChg>
        <pc:picChg chg="add del mod">
          <ac:chgData name="Winklosky, Annaliese" userId="3911f5a5-2960-456d-980b-32f8b22ee30a" providerId="ADAL" clId="{51B6602A-7AD8-4BEF-9C76-322EF5252571}" dt="2024-12-05T05:16:42.874" v="584"/>
          <ac:picMkLst>
            <pc:docMk/>
            <pc:sldMk cId="434624700" sldId="258"/>
            <ac:picMk id="11" creationId="{7F80B3D9-C7DF-B919-1396-5EE58019B1F8}"/>
          </ac:picMkLst>
        </pc:picChg>
        <pc:picChg chg="add del mod">
          <ac:chgData name="Winklosky, Annaliese" userId="3911f5a5-2960-456d-980b-32f8b22ee30a" providerId="ADAL" clId="{51B6602A-7AD8-4BEF-9C76-322EF5252571}" dt="2024-12-05T05:16:42.874" v="584"/>
          <ac:picMkLst>
            <pc:docMk/>
            <pc:sldMk cId="434624700" sldId="258"/>
            <ac:picMk id="12" creationId="{E6910DAF-D5D9-5605-CEF5-57A1199F9E4B}"/>
          </ac:picMkLst>
        </pc:picChg>
        <pc:picChg chg="add mod">
          <ac:chgData name="Winklosky, Annaliese" userId="3911f5a5-2960-456d-980b-32f8b22ee30a" providerId="ADAL" clId="{51B6602A-7AD8-4BEF-9C76-322EF5252571}" dt="2024-12-05T05:16:42.874" v="584"/>
          <ac:picMkLst>
            <pc:docMk/>
            <pc:sldMk cId="434624700" sldId="258"/>
            <ac:picMk id="13" creationId="{1E374FA9-8EF1-49BB-5E0C-F9F8E2363900}"/>
          </ac:picMkLst>
        </pc:picChg>
        <pc:picChg chg="add mod">
          <ac:chgData name="Winklosky, Annaliese" userId="3911f5a5-2960-456d-980b-32f8b22ee30a" providerId="ADAL" clId="{51B6602A-7AD8-4BEF-9C76-322EF5252571}" dt="2024-12-05T05:16:42.874" v="584"/>
          <ac:picMkLst>
            <pc:docMk/>
            <pc:sldMk cId="434624700" sldId="258"/>
            <ac:picMk id="14" creationId="{8616174B-8873-2C33-8DEB-BDA6A5D45F02}"/>
          </ac:picMkLst>
        </pc:picChg>
      </pc:sldChg>
      <pc:sldChg chg="addSp delSp modSp new del mod modTransition delAnim modAnim">
        <pc:chgData name="Winklosky, Annaliese" userId="3911f5a5-2960-456d-980b-32f8b22ee30a" providerId="ADAL" clId="{51B6602A-7AD8-4BEF-9C76-322EF5252571}" dt="2024-12-05T06:35:12.384" v="585" actId="47"/>
        <pc:sldMkLst>
          <pc:docMk/>
          <pc:sldMk cId="3681115912" sldId="259"/>
        </pc:sldMkLst>
        <pc:spChg chg="del">
          <ac:chgData name="Winklosky, Annaliese" userId="3911f5a5-2960-456d-980b-32f8b22ee30a" providerId="ADAL" clId="{51B6602A-7AD8-4BEF-9C76-322EF5252571}" dt="2024-12-05T04:53:59.568" v="553" actId="478"/>
          <ac:spMkLst>
            <pc:docMk/>
            <pc:sldMk cId="3681115912" sldId="259"/>
            <ac:spMk id="2" creationId="{45B90A74-5EAA-4766-C0E4-8D32A56039F4}"/>
          </ac:spMkLst>
        </pc:spChg>
        <pc:spChg chg="del">
          <ac:chgData name="Winklosky, Annaliese" userId="3911f5a5-2960-456d-980b-32f8b22ee30a" providerId="ADAL" clId="{51B6602A-7AD8-4BEF-9C76-322EF5252571}" dt="2024-12-05T04:53:54.628" v="550" actId="931"/>
          <ac:spMkLst>
            <pc:docMk/>
            <pc:sldMk cId="3681115912" sldId="259"/>
            <ac:spMk id="3" creationId="{AFD034EE-922F-76C0-2492-EE1060852C0B}"/>
          </ac:spMkLst>
        </pc:spChg>
        <pc:spChg chg="add del mod">
          <ac:chgData name="Winklosky, Annaliese" userId="3911f5a5-2960-456d-980b-32f8b22ee30a" providerId="ADAL" clId="{51B6602A-7AD8-4BEF-9C76-322EF5252571}" dt="2024-12-05T05:10:35.362" v="565" actId="931"/>
          <ac:spMkLst>
            <pc:docMk/>
            <pc:sldMk cId="3681115912" sldId="259"/>
            <ac:spMk id="16" creationId="{2C314744-E8F5-F190-0102-C44E62C66A76}"/>
          </ac:spMkLst>
        </pc:spChg>
        <pc:picChg chg="add del mod">
          <ac:chgData name="Winklosky, Annaliese" userId="3911f5a5-2960-456d-980b-32f8b22ee30a" providerId="ADAL" clId="{51B6602A-7AD8-4BEF-9C76-322EF5252571}" dt="2024-12-05T05:10:25.403" v="564" actId="478"/>
          <ac:picMkLst>
            <pc:docMk/>
            <pc:sldMk cId="3681115912" sldId="259"/>
            <ac:picMk id="5" creationId="{10A77E0C-4337-89FA-C3BB-26C645BB6460}"/>
          </ac:picMkLst>
        </pc:picChg>
        <pc:picChg chg="add del mod">
          <ac:chgData name="Winklosky, Annaliese" userId="3911f5a5-2960-456d-980b-32f8b22ee30a" providerId="ADAL" clId="{51B6602A-7AD8-4BEF-9C76-322EF5252571}" dt="2024-12-05T04:55:51.780" v="557"/>
          <ac:picMkLst>
            <pc:docMk/>
            <pc:sldMk cId="3681115912" sldId="259"/>
            <ac:picMk id="6" creationId="{5642D24C-3D2E-EA59-DCC0-00CFDCC647CA}"/>
          </ac:picMkLst>
        </pc:picChg>
        <pc:picChg chg="add del mod">
          <ac:chgData name="Winklosky, Annaliese" userId="3911f5a5-2960-456d-980b-32f8b22ee30a" providerId="ADAL" clId="{51B6602A-7AD8-4BEF-9C76-322EF5252571}" dt="2024-12-05T04:56:03.211" v="559"/>
          <ac:picMkLst>
            <pc:docMk/>
            <pc:sldMk cId="3681115912" sldId="259"/>
            <ac:picMk id="7" creationId="{BAF7CB76-CCD7-4A50-1B92-A1520EF657D7}"/>
          </ac:picMkLst>
        </pc:picChg>
        <pc:picChg chg="add del mod ord">
          <ac:chgData name="Winklosky, Annaliese" userId="3911f5a5-2960-456d-980b-32f8b22ee30a" providerId="ADAL" clId="{51B6602A-7AD8-4BEF-9C76-322EF5252571}" dt="2024-12-05T04:59:06.506" v="560"/>
          <ac:picMkLst>
            <pc:docMk/>
            <pc:sldMk cId="3681115912" sldId="259"/>
            <ac:picMk id="10" creationId="{79D73B64-DA93-8A9C-AEBD-9566CCCDEF46}"/>
          </ac:picMkLst>
        </pc:picChg>
        <pc:picChg chg="add del mod">
          <ac:chgData name="Winklosky, Annaliese" userId="3911f5a5-2960-456d-980b-32f8b22ee30a" providerId="ADAL" clId="{51B6602A-7AD8-4BEF-9C76-322EF5252571}" dt="2024-12-05T05:09:16.678" v="562" actId="478"/>
          <ac:picMkLst>
            <pc:docMk/>
            <pc:sldMk cId="3681115912" sldId="259"/>
            <ac:picMk id="11" creationId="{FB7405E5-016C-2690-CDC0-A318133B7167}"/>
          </ac:picMkLst>
        </pc:picChg>
        <pc:picChg chg="add mod">
          <ac:chgData name="Winklosky, Annaliese" userId="3911f5a5-2960-456d-980b-32f8b22ee30a" providerId="ADAL" clId="{51B6602A-7AD8-4BEF-9C76-322EF5252571}" dt="2024-12-05T05:10:41.019" v="570" actId="14100"/>
          <ac:picMkLst>
            <pc:docMk/>
            <pc:sldMk cId="3681115912" sldId="259"/>
            <ac:picMk id="18" creationId="{10CBCB8C-FA53-3FCF-D604-1E06A90F01C1}"/>
          </ac:picMkLst>
        </pc:picChg>
        <pc:picChg chg="add del mod">
          <ac:chgData name="Winklosky, Annaliese" userId="3911f5a5-2960-456d-980b-32f8b22ee30a" providerId="ADAL" clId="{51B6602A-7AD8-4BEF-9C76-322EF5252571}" dt="2024-12-05T05:11:23.606" v="572" actId="478"/>
          <ac:picMkLst>
            <pc:docMk/>
            <pc:sldMk cId="3681115912" sldId="259"/>
            <ac:picMk id="19" creationId="{39C14750-3033-963C-7F53-F686CD9748A5}"/>
          </ac:picMkLst>
        </pc:picChg>
        <pc:picChg chg="add del mod">
          <ac:chgData name="Winklosky, Annaliese" userId="3911f5a5-2960-456d-980b-32f8b22ee30a" providerId="ADAL" clId="{51B6602A-7AD8-4BEF-9C76-322EF5252571}" dt="2024-12-05T05:13:00.827" v="577"/>
          <ac:picMkLst>
            <pc:docMk/>
            <pc:sldMk cId="3681115912" sldId="259"/>
            <ac:picMk id="20" creationId="{B9BAD625-6557-377D-7831-87E1B698FEE0}"/>
          </ac:picMkLst>
        </pc:picChg>
        <pc:picChg chg="add del mod">
          <ac:chgData name="Winklosky, Annaliese" userId="3911f5a5-2960-456d-980b-32f8b22ee30a" providerId="ADAL" clId="{51B6602A-7AD8-4BEF-9C76-322EF5252571}" dt="2024-12-05T05:13:00.827" v="577"/>
          <ac:picMkLst>
            <pc:docMk/>
            <pc:sldMk cId="3681115912" sldId="259"/>
            <ac:picMk id="21" creationId="{10428FDA-B984-F9ED-21E6-88943BA52B89}"/>
          </ac:picMkLst>
        </pc:picChg>
        <pc:picChg chg="add del mod">
          <ac:chgData name="Winklosky, Annaliese" userId="3911f5a5-2960-456d-980b-32f8b22ee30a" providerId="ADAL" clId="{51B6602A-7AD8-4BEF-9C76-322EF5252571}" dt="2024-12-05T05:13:04.620" v="580"/>
          <ac:picMkLst>
            <pc:docMk/>
            <pc:sldMk cId="3681115912" sldId="259"/>
            <ac:picMk id="22" creationId="{E7C23198-31BD-0732-7EA5-E9B563E7882C}"/>
          </ac:picMkLst>
        </pc:picChg>
        <pc:picChg chg="add del mod">
          <ac:chgData name="Winklosky, Annaliese" userId="3911f5a5-2960-456d-980b-32f8b22ee30a" providerId="ADAL" clId="{51B6602A-7AD8-4BEF-9C76-322EF5252571}" dt="2024-12-05T05:13:04.620" v="580"/>
          <ac:picMkLst>
            <pc:docMk/>
            <pc:sldMk cId="3681115912" sldId="259"/>
            <ac:picMk id="23" creationId="{E82545A4-2150-60D6-EAA5-AC235EDF94B6}"/>
          </ac:picMkLst>
        </pc:picChg>
        <pc:picChg chg="add del mod ord">
          <ac:chgData name="Winklosky, Annaliese" userId="3911f5a5-2960-456d-980b-32f8b22ee30a" providerId="ADAL" clId="{51B6602A-7AD8-4BEF-9C76-322EF5252571}" dt="2024-12-05T05:14:19.222" v="581"/>
          <ac:picMkLst>
            <pc:docMk/>
            <pc:sldMk cId="3681115912" sldId="259"/>
            <ac:picMk id="28" creationId="{F0544643-C66B-1EA1-051E-89BDAF8D82F7}"/>
          </ac:picMkLst>
        </pc:picChg>
        <pc:picChg chg="add del mod ord">
          <ac:chgData name="Winklosky, Annaliese" userId="3911f5a5-2960-456d-980b-32f8b22ee30a" providerId="ADAL" clId="{51B6602A-7AD8-4BEF-9C76-322EF5252571}" dt="2024-12-05T05:14:19.222" v="581"/>
          <ac:picMkLst>
            <pc:docMk/>
            <pc:sldMk cId="3681115912" sldId="259"/>
            <ac:picMk id="29" creationId="{2B06E05A-6B59-B51E-FB7C-0BA8EFC6045C}"/>
          </ac:picMkLst>
        </pc:picChg>
        <pc:picChg chg="add mod">
          <ac:chgData name="Winklosky, Annaliese" userId="3911f5a5-2960-456d-980b-32f8b22ee30a" providerId="ADAL" clId="{51B6602A-7AD8-4BEF-9C76-322EF5252571}" dt="2024-12-05T05:14:19.222" v="581"/>
          <ac:picMkLst>
            <pc:docMk/>
            <pc:sldMk cId="3681115912" sldId="259"/>
            <ac:picMk id="30" creationId="{309E3CC7-F4DA-2E26-B247-7BF0A07375C3}"/>
          </ac:picMkLst>
        </pc:picChg>
        <pc:picChg chg="add mod">
          <ac:chgData name="Winklosky, Annaliese" userId="3911f5a5-2960-456d-980b-32f8b22ee30a" providerId="ADAL" clId="{51B6602A-7AD8-4BEF-9C76-322EF5252571}" dt="2024-12-05T05:14:19.222" v="581"/>
          <ac:picMkLst>
            <pc:docMk/>
            <pc:sldMk cId="3681115912" sldId="259"/>
            <ac:picMk id="31" creationId="{97CA0982-3B08-1420-D545-5C919090620D}"/>
          </ac:picMkLst>
        </pc:picChg>
      </pc:sldChg>
    </pc:docChg>
  </pc:docChgLst>
  <pc:docChgLst>
    <pc:chgData name="Jamiola, Hayley" userId="69660a8d-283b-4ce3-9ada-054d2a20c047" providerId="ADAL" clId="{4CE8962D-5E3B-4DC9-A393-C5DEF7D3CF65}"/>
    <pc:docChg chg="undo custSel addSld modSld">
      <pc:chgData name="Jamiola, Hayley" userId="69660a8d-283b-4ce3-9ada-054d2a20c047" providerId="ADAL" clId="{4CE8962D-5E3B-4DC9-A393-C5DEF7D3CF65}" dt="2024-12-03T20:53:06.374" v="895"/>
      <pc:docMkLst>
        <pc:docMk/>
      </pc:docMkLst>
      <pc:sldChg chg="addSp delSp modSp mod modTransition modAnim modNotesTx">
        <pc:chgData name="Jamiola, Hayley" userId="69660a8d-283b-4ce3-9ada-054d2a20c047" providerId="ADAL" clId="{4CE8962D-5E3B-4DC9-A393-C5DEF7D3CF65}" dt="2024-12-03T20:53:06.374" v="895"/>
        <pc:sldMkLst>
          <pc:docMk/>
          <pc:sldMk cId="828609494" sldId="256"/>
        </pc:sldMkLst>
        <pc:spChg chg="mod">
          <ac:chgData name="Jamiola, Hayley" userId="69660a8d-283b-4ce3-9ada-054d2a20c047" providerId="ADAL" clId="{4CE8962D-5E3B-4DC9-A393-C5DEF7D3CF65}" dt="2024-11-29T16:31:33.083" v="10" actId="20577"/>
          <ac:spMkLst>
            <pc:docMk/>
            <pc:sldMk cId="828609494" sldId="256"/>
            <ac:spMk id="2" creationId="{CC9DAD7D-6682-4A32-818F-D2D7F0075664}"/>
          </ac:spMkLst>
        </pc:spChg>
        <pc:spChg chg="mod">
          <ac:chgData name="Jamiola, Hayley" userId="69660a8d-283b-4ce3-9ada-054d2a20c047" providerId="ADAL" clId="{4CE8962D-5E3B-4DC9-A393-C5DEF7D3CF65}" dt="2024-11-29T16:31:53.560" v="66" actId="6549"/>
          <ac:spMkLst>
            <pc:docMk/>
            <pc:sldMk cId="828609494" sldId="256"/>
            <ac:spMk id="3" creationId="{957CC20E-EFF7-4DEA-B0B1-97468B9EDFCD}"/>
          </ac:spMkLst>
        </pc:spChg>
        <pc:spChg chg="add del">
          <ac:chgData name="Jamiola, Hayley" userId="69660a8d-283b-4ce3-9ada-054d2a20c047" providerId="ADAL" clId="{4CE8962D-5E3B-4DC9-A393-C5DEF7D3CF65}" dt="2024-12-03T18:26:07.236" v="162" actId="22"/>
          <ac:spMkLst>
            <pc:docMk/>
            <pc:sldMk cId="828609494" sldId="256"/>
            <ac:spMk id="6" creationId="{1FA1ED36-658C-0EF4-42E3-133267B426C3}"/>
          </ac:spMkLst>
        </pc:spChg>
        <pc:spChg chg="mod">
          <ac:chgData name="Jamiola, Hayley" userId="69660a8d-283b-4ce3-9ada-054d2a20c047" providerId="ADAL" clId="{4CE8962D-5E3B-4DC9-A393-C5DEF7D3CF65}" dt="2024-12-03T18:25:39.078" v="159" actId="20577"/>
          <ac:spMkLst>
            <pc:docMk/>
            <pc:sldMk cId="828609494" sldId="256"/>
            <ac:spMk id="8" creationId="{B5584BB0-3C79-4D01-9859-5F1AFE8C84BF}"/>
          </ac:spMkLst>
        </pc:spChg>
        <pc:spChg chg="mod">
          <ac:chgData name="Jamiola, Hayley" userId="69660a8d-283b-4ce3-9ada-054d2a20c047" providerId="ADAL" clId="{4CE8962D-5E3B-4DC9-A393-C5DEF7D3CF65}" dt="2024-12-03T18:28:21.281" v="676" actId="20577"/>
          <ac:spMkLst>
            <pc:docMk/>
            <pc:sldMk cId="828609494" sldId="256"/>
            <ac:spMk id="9" creationId="{54BBD683-1F57-4A4A-B237-3B734CA3F8F4}"/>
          </ac:spMkLst>
        </pc:spChg>
        <pc:spChg chg="mod">
          <ac:chgData name="Jamiola, Hayley" userId="69660a8d-283b-4ce3-9ada-054d2a20c047" providerId="ADAL" clId="{4CE8962D-5E3B-4DC9-A393-C5DEF7D3CF65}" dt="2024-12-03T18:28:41.217" v="689" actId="20577"/>
          <ac:spMkLst>
            <pc:docMk/>
            <pc:sldMk cId="828609494" sldId="256"/>
            <ac:spMk id="10" creationId="{990B2619-5140-46A2-AE89-86CFD1826146}"/>
          </ac:spMkLst>
        </pc:spChg>
        <pc:spChg chg="del">
          <ac:chgData name="Jamiola, Hayley" userId="69660a8d-283b-4ce3-9ada-054d2a20c047" providerId="ADAL" clId="{4CE8962D-5E3B-4DC9-A393-C5DEF7D3CF65}" dt="2024-12-03T18:26:32.020" v="166" actId="478"/>
          <ac:spMkLst>
            <pc:docMk/>
            <pc:sldMk cId="828609494" sldId="256"/>
            <ac:spMk id="16" creationId="{286D04FC-4AEC-4757-B57A-C8F7A7580FA9}"/>
          </ac:spMkLst>
        </pc:spChg>
        <pc:picChg chg="del">
          <ac:chgData name="Jamiola, Hayley" userId="69660a8d-283b-4ce3-9ada-054d2a20c047" providerId="ADAL" clId="{4CE8962D-5E3B-4DC9-A393-C5DEF7D3CF65}" dt="2024-12-03T18:26:04.354" v="160" actId="478"/>
          <ac:picMkLst>
            <pc:docMk/>
            <pc:sldMk cId="828609494" sldId="256"/>
            <ac:picMk id="14" creationId="{4DC21ED1-32FE-49A3-8CB1-2632CB2219B6}"/>
          </ac:picMkLst>
        </pc:picChg>
        <pc:picChg chg="del">
          <ac:chgData name="Jamiola, Hayley" userId="69660a8d-283b-4ce3-9ada-054d2a20c047" providerId="ADAL" clId="{4CE8962D-5E3B-4DC9-A393-C5DEF7D3CF65}" dt="2024-11-29T16:32:43.530" v="67" actId="478"/>
          <ac:picMkLst>
            <pc:docMk/>
            <pc:sldMk cId="828609494" sldId="256"/>
            <ac:picMk id="19" creationId="{D1536DA0-BC43-49C9-B627-3300803F3214}"/>
          </ac:picMkLst>
        </pc:picChg>
        <pc:picChg chg="add mod">
          <ac:chgData name="Jamiola, Hayley" userId="69660a8d-283b-4ce3-9ada-054d2a20c047" providerId="ADAL" clId="{4CE8962D-5E3B-4DC9-A393-C5DEF7D3CF65}" dt="2024-12-03T18:29:23.642" v="690" actId="1076"/>
          <ac:picMkLst>
            <pc:docMk/>
            <pc:sldMk cId="828609494" sldId="256"/>
            <ac:picMk id="19" creationId="{F8220D86-232D-F4A2-EF89-2CFFA296505A}"/>
          </ac:picMkLst>
        </pc:picChg>
        <pc:picChg chg="add del mod">
          <ac:chgData name="Jamiola, Hayley" userId="69660a8d-283b-4ce3-9ada-054d2a20c047" providerId="ADAL" clId="{4CE8962D-5E3B-4DC9-A393-C5DEF7D3CF65}" dt="2024-12-03T20:45:46.148" v="880"/>
          <ac:picMkLst>
            <pc:docMk/>
            <pc:sldMk cId="828609494" sldId="256"/>
            <ac:picMk id="21" creationId="{BA105B9A-3B5D-0FB3-E9ED-FECAC0D0C1C1}"/>
          </ac:picMkLst>
        </pc:picChg>
        <pc:picChg chg="del">
          <ac:chgData name="Jamiola, Hayley" userId="69660a8d-283b-4ce3-9ada-054d2a20c047" providerId="ADAL" clId="{4CE8962D-5E3B-4DC9-A393-C5DEF7D3CF65}" dt="2024-11-29T16:32:45.182" v="68" actId="478"/>
          <ac:picMkLst>
            <pc:docMk/>
            <pc:sldMk cId="828609494" sldId="256"/>
            <ac:picMk id="21" creationId="{EC1D5228-DC4A-41E6-8FDF-C86538DBDA6E}"/>
          </ac:picMkLst>
        </pc:picChg>
        <pc:picChg chg="add del mod">
          <ac:chgData name="Jamiola, Hayley" userId="69660a8d-283b-4ce3-9ada-054d2a20c047" providerId="ADAL" clId="{4CE8962D-5E3B-4DC9-A393-C5DEF7D3CF65}" dt="2024-12-03T20:45:51.732" v="882"/>
          <ac:picMkLst>
            <pc:docMk/>
            <pc:sldMk cId="828609494" sldId="256"/>
            <ac:picMk id="23" creationId="{5BD66A7A-D6B7-6BC0-1479-79BE99511C4B}"/>
          </ac:picMkLst>
        </pc:picChg>
        <pc:picChg chg="add del mod ord">
          <ac:chgData name="Jamiola, Hayley" userId="69660a8d-283b-4ce3-9ada-054d2a20c047" providerId="ADAL" clId="{4CE8962D-5E3B-4DC9-A393-C5DEF7D3CF65}" dt="2024-12-03T20:47:39.458" v="883"/>
          <ac:picMkLst>
            <pc:docMk/>
            <pc:sldMk cId="828609494" sldId="256"/>
            <ac:picMk id="26" creationId="{DB306E16-9127-0966-D4CA-4C107A98B8CF}"/>
          </ac:picMkLst>
        </pc:picChg>
        <pc:picChg chg="add del mod">
          <ac:chgData name="Jamiola, Hayley" userId="69660a8d-283b-4ce3-9ada-054d2a20c047" providerId="ADAL" clId="{4CE8962D-5E3B-4DC9-A393-C5DEF7D3CF65}" dt="2024-12-03T20:51:52.163" v="885"/>
          <ac:picMkLst>
            <pc:docMk/>
            <pc:sldMk cId="828609494" sldId="256"/>
            <ac:picMk id="27" creationId="{5C5A5B81-DB51-EC83-1856-9FDF5ECD07CA}"/>
          </ac:picMkLst>
        </pc:picChg>
        <pc:picChg chg="add del mod ord">
          <ac:chgData name="Jamiola, Hayley" userId="69660a8d-283b-4ce3-9ada-054d2a20c047" providerId="ADAL" clId="{4CE8962D-5E3B-4DC9-A393-C5DEF7D3CF65}" dt="2024-12-03T20:52:06.670" v="886"/>
          <ac:picMkLst>
            <pc:docMk/>
            <pc:sldMk cId="828609494" sldId="256"/>
            <ac:picMk id="32" creationId="{CF4B6B8F-ED3A-FA5C-0442-E19717A4C734}"/>
          </ac:picMkLst>
        </pc:picChg>
        <pc:picChg chg="add del mod">
          <ac:chgData name="Jamiola, Hayley" userId="69660a8d-283b-4ce3-9ada-054d2a20c047" providerId="ADAL" clId="{4CE8962D-5E3B-4DC9-A393-C5DEF7D3CF65}" dt="2024-12-03T20:52:09.213" v="888"/>
          <ac:picMkLst>
            <pc:docMk/>
            <pc:sldMk cId="828609494" sldId="256"/>
            <ac:picMk id="33" creationId="{FDBE0930-C9FC-9F09-6B12-EE439C043604}"/>
          </ac:picMkLst>
        </pc:picChg>
        <pc:picChg chg="add del mod ord">
          <ac:chgData name="Jamiola, Hayley" userId="69660a8d-283b-4ce3-9ada-054d2a20c047" providerId="ADAL" clId="{4CE8962D-5E3B-4DC9-A393-C5DEF7D3CF65}" dt="2024-12-03T20:52:17.088" v="889"/>
          <ac:picMkLst>
            <pc:docMk/>
            <pc:sldMk cId="828609494" sldId="256"/>
            <ac:picMk id="36" creationId="{F2E0F884-3FBE-FE98-CC3E-EB9A6165F9CC}"/>
          </ac:picMkLst>
        </pc:picChg>
        <pc:picChg chg="add del mod">
          <ac:chgData name="Jamiola, Hayley" userId="69660a8d-283b-4ce3-9ada-054d2a20c047" providerId="ADAL" clId="{4CE8962D-5E3B-4DC9-A393-C5DEF7D3CF65}" dt="2024-12-03T20:52:19.570" v="891"/>
          <ac:picMkLst>
            <pc:docMk/>
            <pc:sldMk cId="828609494" sldId="256"/>
            <ac:picMk id="37" creationId="{675B74E0-BBD4-BFCF-6582-D1CD35F229DF}"/>
          </ac:picMkLst>
        </pc:picChg>
        <pc:picChg chg="add del mod ord">
          <ac:chgData name="Jamiola, Hayley" userId="69660a8d-283b-4ce3-9ada-054d2a20c047" providerId="ADAL" clId="{4CE8962D-5E3B-4DC9-A393-C5DEF7D3CF65}" dt="2024-12-03T20:52:26.625" v="892"/>
          <ac:picMkLst>
            <pc:docMk/>
            <pc:sldMk cId="828609494" sldId="256"/>
            <ac:picMk id="40" creationId="{EDC30C71-2510-B44A-55C0-3F55D690EA0E}"/>
          </ac:picMkLst>
        </pc:picChg>
        <pc:picChg chg="add del mod">
          <ac:chgData name="Jamiola, Hayley" userId="69660a8d-283b-4ce3-9ada-054d2a20c047" providerId="ADAL" clId="{4CE8962D-5E3B-4DC9-A393-C5DEF7D3CF65}" dt="2024-12-03T20:52:29.156" v="894"/>
          <ac:picMkLst>
            <pc:docMk/>
            <pc:sldMk cId="828609494" sldId="256"/>
            <ac:picMk id="41" creationId="{142293FC-69BF-2F8B-8553-9ED9B941CA45}"/>
          </ac:picMkLst>
        </pc:picChg>
        <pc:picChg chg="add del mod ord">
          <ac:chgData name="Jamiola, Hayley" userId="69660a8d-283b-4ce3-9ada-054d2a20c047" providerId="ADAL" clId="{4CE8962D-5E3B-4DC9-A393-C5DEF7D3CF65}" dt="2024-12-03T20:53:06.374" v="895"/>
          <ac:picMkLst>
            <pc:docMk/>
            <pc:sldMk cId="828609494" sldId="256"/>
            <ac:picMk id="44" creationId="{7BA22F32-4C8E-8D5C-2CAC-8BC3EB2C5A6B}"/>
          </ac:picMkLst>
        </pc:picChg>
        <pc:picChg chg="add mod">
          <ac:chgData name="Jamiola, Hayley" userId="69660a8d-283b-4ce3-9ada-054d2a20c047" providerId="ADAL" clId="{4CE8962D-5E3B-4DC9-A393-C5DEF7D3CF65}" dt="2024-12-03T20:53:06.374" v="895"/>
          <ac:picMkLst>
            <pc:docMk/>
            <pc:sldMk cId="828609494" sldId="256"/>
            <ac:picMk id="45" creationId="{B0D695F1-A4F8-02E4-59A3-A7D45823661E}"/>
          </ac:picMkLst>
        </pc:picChg>
      </pc:sldChg>
      <pc:sldChg chg="addSp delSp modSp new mod modAnim">
        <pc:chgData name="Jamiola, Hayley" userId="69660a8d-283b-4ce3-9ada-054d2a20c047" providerId="ADAL" clId="{4CE8962D-5E3B-4DC9-A393-C5DEF7D3CF65}" dt="2024-12-03T19:00:55.783" v="717" actId="1076"/>
        <pc:sldMkLst>
          <pc:docMk/>
          <pc:sldMk cId="95109675" sldId="257"/>
        </pc:sldMkLst>
        <pc:spChg chg="mod">
          <ac:chgData name="Jamiola, Hayley" userId="69660a8d-283b-4ce3-9ada-054d2a20c047" providerId="ADAL" clId="{4CE8962D-5E3B-4DC9-A393-C5DEF7D3CF65}" dt="2024-12-03T18:32:02.396" v="710" actId="20577"/>
          <ac:spMkLst>
            <pc:docMk/>
            <pc:sldMk cId="95109675" sldId="257"/>
            <ac:spMk id="2" creationId="{B967A1B6-7C1B-76CF-52CD-C3B9AF88A51F}"/>
          </ac:spMkLst>
        </pc:spChg>
        <pc:spChg chg="del">
          <ac:chgData name="Jamiola, Hayley" userId="69660a8d-283b-4ce3-9ada-054d2a20c047" providerId="ADAL" clId="{4CE8962D-5E3B-4DC9-A393-C5DEF7D3CF65}" dt="2024-12-03T18:32:05.876" v="711" actId="478"/>
          <ac:spMkLst>
            <pc:docMk/>
            <pc:sldMk cId="95109675" sldId="257"/>
            <ac:spMk id="3" creationId="{7B6E9F33-1328-C1BB-26CF-2D02B759FFDD}"/>
          </ac:spMkLst>
        </pc:spChg>
        <pc:picChg chg="add mod">
          <ac:chgData name="Jamiola, Hayley" userId="69660a8d-283b-4ce3-9ada-054d2a20c047" providerId="ADAL" clId="{4CE8962D-5E3B-4DC9-A393-C5DEF7D3CF65}" dt="2024-12-03T19:00:55.783" v="717" actId="1076"/>
          <ac:picMkLst>
            <pc:docMk/>
            <pc:sldMk cId="95109675" sldId="257"/>
            <ac:picMk id="4" creationId="{DB3B26A9-8271-1E58-1214-1B86666DF60E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219306-7EF4-424C-857D-E8EC438B7FF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C6456F-B957-43EA-B885-435D94976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826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Both – intro</a:t>
            </a:r>
          </a:p>
          <a:p>
            <a:r>
              <a:rPr lang="en-US" dirty="0"/>
              <a:t>Hayley – Objective/Background/How it works/Graphics</a:t>
            </a:r>
          </a:p>
          <a:p>
            <a:r>
              <a:rPr lang="en-US" dirty="0"/>
              <a:t>Annaliese – actions/communication/diagrams</a:t>
            </a:r>
          </a:p>
          <a:p>
            <a:r>
              <a:rPr lang="en-US" dirty="0"/>
              <a:t>Annaliese.Winklosky@gmail.com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C6456F-B957-43EA-B885-435D94976E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332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2992968"/>
            <a:ext cx="23317200" cy="6366933"/>
          </a:xfrm>
        </p:spPr>
        <p:txBody>
          <a:bodyPr anchor="b"/>
          <a:lstStyle>
            <a:lvl1pPr algn="ctr"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9605435"/>
            <a:ext cx="20574000" cy="4415365"/>
          </a:xfrm>
        </p:spPr>
        <p:txBody>
          <a:bodyPr/>
          <a:lstStyle>
            <a:lvl1pPr marL="0" indent="0" algn="ctr">
              <a:buNone/>
              <a:defRPr sz="6400"/>
            </a:lvl1pPr>
            <a:lvl2pPr marL="1219215" indent="0" algn="ctr">
              <a:buNone/>
              <a:defRPr sz="5333"/>
            </a:lvl2pPr>
            <a:lvl3pPr marL="2438430" indent="0" algn="ctr">
              <a:buNone/>
              <a:defRPr sz="4800"/>
            </a:lvl3pPr>
            <a:lvl4pPr marL="3657646" indent="0" algn="ctr">
              <a:buNone/>
              <a:defRPr sz="4267"/>
            </a:lvl4pPr>
            <a:lvl5pPr marL="4876861" indent="0" algn="ctr">
              <a:buNone/>
              <a:defRPr sz="4267"/>
            </a:lvl5pPr>
            <a:lvl6pPr marL="6096076" indent="0" algn="ctr">
              <a:buNone/>
              <a:defRPr sz="4267"/>
            </a:lvl6pPr>
            <a:lvl7pPr marL="7315291" indent="0" algn="ctr">
              <a:buNone/>
              <a:defRPr sz="4267"/>
            </a:lvl7pPr>
            <a:lvl8pPr marL="8534507" indent="0" algn="ctr">
              <a:buNone/>
              <a:defRPr sz="4267"/>
            </a:lvl8pPr>
            <a:lvl9pPr marL="9753722" indent="0" algn="ctr">
              <a:buNone/>
              <a:defRPr sz="42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388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806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973667"/>
            <a:ext cx="5915025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973667"/>
            <a:ext cx="17402175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68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486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4559305"/>
            <a:ext cx="23660100" cy="7607299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2238572"/>
            <a:ext cx="23660100" cy="4000499"/>
          </a:xfrm>
        </p:spPr>
        <p:txBody>
          <a:bodyPr/>
          <a:lstStyle>
            <a:lvl1pPr marL="0" indent="0">
              <a:buNone/>
              <a:defRPr sz="6400">
                <a:solidFill>
                  <a:schemeClr val="tx1"/>
                </a:solidFill>
              </a:defRPr>
            </a:lvl1pPr>
            <a:lvl2pPr marL="1219215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2pPr>
            <a:lvl3pPr marL="243843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3pPr>
            <a:lvl4pPr marL="365764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4pPr>
            <a:lvl5pPr marL="487686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5pPr>
            <a:lvl6pPr marL="609607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6pPr>
            <a:lvl7pPr marL="731529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7pPr>
            <a:lvl8pPr marL="8534507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8pPr>
            <a:lvl9pPr marL="9753722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987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4868333"/>
            <a:ext cx="116586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4868333"/>
            <a:ext cx="116586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638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973671"/>
            <a:ext cx="2366010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4483101"/>
            <a:ext cx="11605020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6680200"/>
            <a:ext cx="11605020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4483101"/>
            <a:ext cx="11662173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6680200"/>
            <a:ext cx="11662173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77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55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77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2633138"/>
            <a:ext cx="13887450" cy="12996333"/>
          </a:xfrm>
        </p:spPr>
        <p:txBody>
          <a:bodyPr/>
          <a:lstStyle>
            <a:lvl1pPr>
              <a:defRPr sz="8533"/>
            </a:lvl1pPr>
            <a:lvl2pPr>
              <a:defRPr sz="7467"/>
            </a:lvl2pPr>
            <a:lvl3pPr>
              <a:defRPr sz="6400"/>
            </a:lvl3pPr>
            <a:lvl4pPr>
              <a:defRPr sz="5333"/>
            </a:lvl4pPr>
            <a:lvl5pPr>
              <a:defRPr sz="5333"/>
            </a:lvl5pPr>
            <a:lvl6pPr>
              <a:defRPr sz="5333"/>
            </a:lvl6pPr>
            <a:lvl7pPr>
              <a:defRPr sz="5333"/>
            </a:lvl7pPr>
            <a:lvl8pPr>
              <a:defRPr sz="5333"/>
            </a:lvl8pPr>
            <a:lvl9pPr>
              <a:defRPr sz="5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220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2633138"/>
            <a:ext cx="13887450" cy="12996333"/>
          </a:xfrm>
        </p:spPr>
        <p:txBody>
          <a:bodyPr anchor="t"/>
          <a:lstStyle>
            <a:lvl1pPr marL="0" indent="0">
              <a:buNone/>
              <a:defRPr sz="8533"/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20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973671"/>
            <a:ext cx="236601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4868333"/>
            <a:ext cx="236601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47C18-81AA-4EB7-9850-309C3A51D443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16950271"/>
            <a:ext cx="92583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67D00-48D3-4B37-A30A-7DD9FFE17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76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438430" rtl="0" eaLnBrk="1" latinLnBrk="0" hangingPunct="1">
        <a:lnSpc>
          <a:spcPct val="90000"/>
        </a:lnSpc>
        <a:spcBef>
          <a:spcPct val="0"/>
        </a:spcBef>
        <a:buNone/>
        <a:defRPr sz="1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08" indent="-609608" algn="l" defTabSz="243843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1pPr>
      <a:lvl2pPr marL="182882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38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25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6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8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9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11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330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3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4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6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7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9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507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722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DAD7D-6682-4A32-818F-D2D7F00756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8327" y="-137518"/>
            <a:ext cx="18139410" cy="2535216"/>
          </a:xfrm>
        </p:spPr>
        <p:txBody>
          <a:bodyPr>
            <a:normAutofit/>
          </a:bodyPr>
          <a:lstStyle/>
          <a:p>
            <a:r>
              <a:rPr lang="en-US" sz="9600" b="1" dirty="0">
                <a:solidFill>
                  <a:schemeClr val="accent1"/>
                </a:solidFill>
                <a:latin typeface="Renogare" pitchFamily="50" charset="0"/>
              </a:rPr>
              <a:t>NUCLEO SAYS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7CC20E-EFF7-4DEA-B0B1-97468B9ED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24672" y="2302707"/>
            <a:ext cx="8025020" cy="177085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800" i="1" dirty="0">
                <a:latin typeface="Renogare" pitchFamily="50" charset="0"/>
              </a:rPr>
              <a:t>COEN-4720 Embedded Systems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800" i="1" dirty="0">
                <a:latin typeface="Renogare" pitchFamily="50" charset="0"/>
              </a:rPr>
              <a:t>Electrical and Computer Engineering, Marquette</a:t>
            </a:r>
            <a:r>
              <a:rPr lang="en-US" sz="2800" i="1">
                <a:latin typeface="Renogare" pitchFamily="50" charset="0"/>
              </a:rPr>
              <a:t> University</a:t>
            </a:r>
            <a:endParaRPr lang="en-US" sz="2800" i="1" dirty="0">
              <a:latin typeface="Renogare" pitchFamily="50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4000" b="1" dirty="0">
                <a:solidFill>
                  <a:srgbClr val="C00000"/>
                </a:solidFill>
                <a:latin typeface="Renogare" pitchFamily="50" charset="0"/>
              </a:rPr>
              <a:t>Hayley Jamiola &amp; Annaliese Winklosky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584BB0-3C79-4D01-9859-5F1AFE8C84BF}"/>
              </a:ext>
            </a:extLst>
          </p:cNvPr>
          <p:cNvSpPr txBox="1"/>
          <p:nvPr/>
        </p:nvSpPr>
        <p:spPr>
          <a:xfrm>
            <a:off x="525780" y="582930"/>
            <a:ext cx="64008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C00000"/>
                </a:solidFill>
                <a:latin typeface="Renogare" pitchFamily="50" charset="0"/>
              </a:rPr>
              <a:t>Objective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Create a Bop It/Simon Says game on the </a:t>
            </a:r>
            <a:r>
              <a:rPr lang="en-US" sz="3200" dirty="0" err="1"/>
              <a:t>Nucleo</a:t>
            </a:r>
            <a:r>
              <a:rPr lang="en-US" sz="3200" dirty="0"/>
              <a:t> development 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Communicate with iPhone over Bluetooth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Perform moves with the Nunchuck and Blue Pushbutton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BBD683-1F57-4A4A-B237-3B734CA3F8F4}"/>
              </a:ext>
            </a:extLst>
          </p:cNvPr>
          <p:cNvSpPr txBox="1"/>
          <p:nvPr/>
        </p:nvSpPr>
        <p:spPr>
          <a:xfrm>
            <a:off x="525780" y="4821468"/>
            <a:ext cx="64008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C00000"/>
                </a:solidFill>
                <a:latin typeface="Renogare" pitchFamily="50" charset="0"/>
              </a:rPr>
              <a:t>How it 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Moves are sent to the device connected via Bluetooth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The user must perform the correct 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If the action was correct, the score will be incremented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0B2619-5140-46A2-AE89-86CFD1826146}"/>
              </a:ext>
            </a:extLst>
          </p:cNvPr>
          <p:cNvSpPr txBox="1"/>
          <p:nvPr/>
        </p:nvSpPr>
        <p:spPr>
          <a:xfrm>
            <a:off x="562776" y="9144000"/>
            <a:ext cx="64008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C00000"/>
                </a:solidFill>
                <a:latin typeface="Renogare" pitchFamily="50" charset="0"/>
              </a:rPr>
              <a:t>Graphics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The heart shown below represents a life in </a:t>
            </a:r>
            <a:r>
              <a:rPr lang="en-US" sz="3200" dirty="0" err="1"/>
              <a:t>Nucleo</a:t>
            </a:r>
            <a:r>
              <a:rPr lang="en-US" sz="3200" dirty="0"/>
              <a:t> Says on the LCD.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The player will start with three lives, and every time they do not perform an action correctly, they will lose a life.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ACACA6-A9DC-49A3-AB68-5D759E94B625}"/>
              </a:ext>
            </a:extLst>
          </p:cNvPr>
          <p:cNvSpPr txBox="1"/>
          <p:nvPr/>
        </p:nvSpPr>
        <p:spPr>
          <a:xfrm>
            <a:off x="20469483" y="453736"/>
            <a:ext cx="640080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C00000"/>
                </a:solidFill>
                <a:latin typeface="Renogare" pitchFamily="50" charset="0"/>
              </a:rPr>
              <a:t>Actions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Twist it! – Move </a:t>
            </a:r>
            <a:r>
              <a:rPr lang="en-US" sz="3200"/>
              <a:t>the Joystick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Z-it! – Press Z button on </a:t>
            </a:r>
            <a:r>
              <a:rPr lang="en-US" sz="3200" dirty="0" err="1"/>
              <a:t>nunchuck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C-it! – Press C button on </a:t>
            </a:r>
            <a:r>
              <a:rPr lang="en-US" sz="3200" dirty="0" err="1"/>
              <a:t>nunchuck</a:t>
            </a: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Shake it! – Shake the </a:t>
            </a:r>
            <a:r>
              <a:rPr lang="en-US" sz="3200" dirty="0" err="1"/>
              <a:t>nunchuck</a:t>
            </a:r>
            <a:r>
              <a:rPr lang="en-US" sz="32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Push it! – press the blue button built into the </a:t>
            </a:r>
            <a:r>
              <a:rPr lang="en-US" sz="3200" dirty="0" err="1"/>
              <a:t>Nucleo</a:t>
            </a:r>
            <a:r>
              <a:rPr lang="en-US" sz="3200" dirty="0"/>
              <a:t> 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01160A-966F-423D-9ED6-9AD9CA2E1455}"/>
              </a:ext>
            </a:extLst>
          </p:cNvPr>
          <p:cNvSpPr txBox="1"/>
          <p:nvPr/>
        </p:nvSpPr>
        <p:spPr>
          <a:xfrm>
            <a:off x="20548173" y="7475041"/>
            <a:ext cx="64008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rgbClr val="C00000"/>
                </a:solidFill>
                <a:latin typeface="Renogare" pitchFamily="50" charset="0"/>
              </a:rPr>
              <a:t>Communication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/>
              <a:t>Communication is done over Bluetooth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/>
              <a:t>User actions are prompted through a connected phone on BLE Serial Tiny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E5F2B1-F61B-4491-AFFD-BE8F6F511C30}"/>
              </a:ext>
            </a:extLst>
          </p:cNvPr>
          <p:cNvSpPr txBox="1"/>
          <p:nvPr/>
        </p:nvSpPr>
        <p:spPr>
          <a:xfrm>
            <a:off x="10992802" y="16501449"/>
            <a:ext cx="5520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Renogare" pitchFamily="50" charset="0"/>
              </a:rPr>
              <a:t>Flow Chart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5A3732-FB26-4215-B14C-0CAF2FE51052}"/>
              </a:ext>
            </a:extLst>
          </p:cNvPr>
          <p:cNvSpPr txBox="1"/>
          <p:nvPr/>
        </p:nvSpPr>
        <p:spPr>
          <a:xfrm>
            <a:off x="20945474" y="16470629"/>
            <a:ext cx="55206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Renogare" pitchFamily="50" charset="0"/>
              </a:rPr>
              <a:t>Block Diagram</a:t>
            </a:r>
          </a:p>
        </p:txBody>
      </p:sp>
      <p:pic>
        <p:nvPicPr>
          <p:cNvPr id="4" name="Picture 3" descr="A diagram of a process&#10;&#10;Description automatically generated with medium confidence">
            <a:extLst>
              <a:ext uri="{FF2B5EF4-FFF2-40B4-BE49-F238E27FC236}">
                <a16:creationId xmlns:a16="http://schemas.microsoft.com/office/drawing/2014/main" id="{231186BF-8878-8DDB-4D50-E7DCE0F9C7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532" y="4073558"/>
            <a:ext cx="8792260" cy="1249289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8220D86-232D-F4A2-EF89-2CFFA29650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016" y="13222012"/>
            <a:ext cx="4212327" cy="4139707"/>
          </a:xfrm>
          <a:prstGeom prst="rect">
            <a:avLst/>
          </a:prstGeom>
        </p:spPr>
      </p:pic>
      <p:pic>
        <p:nvPicPr>
          <p:cNvPr id="5" name="Picture 2" descr="Amazon.com: Wii Nunchuk Controller - White : Unknown">
            <a:extLst>
              <a:ext uri="{FF2B5EF4-FFF2-40B4-BE49-F238E27FC236}">
                <a16:creationId xmlns:a16="http://schemas.microsoft.com/office/drawing/2014/main" id="{63E41AE0-693F-F5AB-3D4A-18C230DCC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748" y="4073558"/>
            <a:ext cx="2814534" cy="358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38F261A-EA18-444E-3248-F5789960C65A}"/>
              </a:ext>
            </a:extLst>
          </p:cNvPr>
          <p:cNvSpPr txBox="1"/>
          <p:nvPr/>
        </p:nvSpPr>
        <p:spPr>
          <a:xfrm>
            <a:off x="23276282" y="4821467"/>
            <a:ext cx="2814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Image of Wii </a:t>
            </a:r>
            <a:r>
              <a:rPr lang="en-US" sz="2400" err="1"/>
              <a:t>Nunchuck</a:t>
            </a:r>
            <a:endParaRPr lang="en-US" sz="2400"/>
          </a:p>
        </p:txBody>
      </p:sp>
      <p:pic>
        <p:nvPicPr>
          <p:cNvPr id="22" name="Picture 21" descr="A diagram of a bluetooth&#10;&#10;Description automatically generated">
            <a:extLst>
              <a:ext uri="{FF2B5EF4-FFF2-40B4-BE49-F238E27FC236}">
                <a16:creationId xmlns:a16="http://schemas.microsoft.com/office/drawing/2014/main" id="{5435E02B-CCFA-D844-1B09-227792AF57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265" y="11713989"/>
            <a:ext cx="7993708" cy="419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609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7A1B6-7C1B-76CF-52CD-C3B9AF88A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Demonstration</a:t>
            </a:r>
          </a:p>
        </p:txBody>
      </p:sp>
      <p:pic>
        <p:nvPicPr>
          <p:cNvPr id="4" name="IMG_8686">
            <a:hlinkClick r:id="" action="ppaction://media"/>
            <a:extLst>
              <a:ext uri="{FF2B5EF4-FFF2-40B4-BE49-F238E27FC236}">
                <a16:creationId xmlns:a16="http://schemas.microsoft.com/office/drawing/2014/main" id="{DB3B26A9-8271-1E58-1214-1B86666DF6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0800000">
            <a:off x="2111022" y="4038600"/>
            <a:ext cx="23209956" cy="130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0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456</TotalTime>
  <Words>215</Words>
  <Application>Microsoft Office PowerPoint</Application>
  <PresentationFormat>Custom</PresentationFormat>
  <Paragraphs>33</Paragraphs>
  <Slides>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Renogare</vt:lpstr>
      <vt:lpstr>Aptos</vt:lpstr>
      <vt:lpstr>Arial</vt:lpstr>
      <vt:lpstr>Calibri</vt:lpstr>
      <vt:lpstr>Calibri Light</vt:lpstr>
      <vt:lpstr>Office Theme</vt:lpstr>
      <vt:lpstr>NUCLEO SAYS</vt:lpstr>
      <vt:lpstr>Video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annaliese winklosky</dc:creator>
  <cp:lastModifiedBy>Winklosky, Annaliese</cp:lastModifiedBy>
  <cp:revision>3</cp:revision>
  <dcterms:created xsi:type="dcterms:W3CDTF">2019-12-02T19:58:42Z</dcterms:created>
  <dcterms:modified xsi:type="dcterms:W3CDTF">2024-12-05T15:11:15Z</dcterms:modified>
</cp:coreProperties>
</file>

<file path=docProps/thumbnail.jpeg>
</file>